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notesMasterIdLst>
    <p:notesMasterId r:id="rId11"/>
  </p:notesMasterIdLst>
  <p:sldIdLst>
    <p:sldId id="256" r:id="rId6"/>
    <p:sldId id="257" r:id="rId7"/>
    <p:sldId id="258" r:id="rId8"/>
  </p:sldIdLst>
  <p:sldSz cx="18288000" cy="10287000"/>
  <p:notesSz cx="6858000" cy="9144000"/>
  <p:embeddedFontLst>
    <p:embeddedFont>
      <p:font typeface="Calibri (MS)" charset="1" panose="020F0502020204030204"/>
      <p:regular r:id="rId9"/>
    </p:embeddedFont>
    <p:embeddedFont>
      <p:font typeface="Calibri (MS) Bold" charset="1" panose="020F0702030404030204"/>
      <p:regular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notesMasters/notesMaster1.xml" Type="http://schemas.openxmlformats.org/officeDocument/2006/relationships/notesMaster"/><Relationship Id="rId12" Target="theme/theme2.xml" Type="http://schemas.openxmlformats.org/officeDocument/2006/relationships/theme"/><Relationship Id="rId13" Target="notesSlides/notesSlide1.xml" Type="http://schemas.openxmlformats.org/officeDocument/2006/relationships/notesSlide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fonts/font9.fntdata" Type="http://schemas.openxmlformats.org/officeDocument/2006/relationships/font"/></Relationships>
</file>

<file path=ppt/notesMasters/_rels/notesMaster1.xml.rels><?xml version="1.0" encoding="UTF-8" standalone="yes"?><Relationships xmlns="http://schemas.openxmlformats.org/package/2006/relationships"><Relationship Id="rId1" Target="../theme/theme2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1.7.2013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2.xml" Type="http://schemas.openxmlformats.org/officeDocument/2006/relationships/slide"/></Relationships>
</file>

<file path=ppt/notesSlides/notesSlide1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2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Relationship Id="rId7" Target="../media/image6.png" Type="http://schemas.openxmlformats.org/officeDocument/2006/relationships/image"/><Relationship Id="rId8" Target="../media/image7.png" Type="http://schemas.openxmlformats.org/officeDocument/2006/relationships/image"/><Relationship Id="rId9" Target="../media/image8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.xml" Type="http://schemas.openxmlformats.org/officeDocument/2006/relationships/notesSlid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9.png" Type="http://schemas.openxmlformats.org/officeDocument/2006/relationships/image"/><Relationship Id="rId6" Target="../media/image10.svg" Type="http://schemas.openxmlformats.org/officeDocument/2006/relationships/image"/><Relationship Id="rId7" Target="../media/image11.jpeg" Type="http://schemas.openxmlformats.org/officeDocument/2006/relationships/image"/><Relationship Id="rId8" Target="../media/image12.png" Type="http://schemas.openxmlformats.org/officeDocument/2006/relationships/image"/><Relationship Id="rId9" Target="../media/image13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1.jpeg" Type="http://schemas.openxmlformats.org/officeDocument/2006/relationships/image"/><Relationship Id="rId2" Target="../media/image1.png" Type="http://schemas.openxmlformats.org/officeDocument/2006/relationships/image"/><Relationship Id="rId3" Target="../media/image4.png" Type="http://schemas.openxmlformats.org/officeDocument/2006/relationships/image"/><Relationship Id="rId4" Target="../media/image5.png" Type="http://schemas.openxmlformats.org/officeDocument/2006/relationships/image"/><Relationship Id="rId5" Target="../media/image6.png" Type="http://schemas.openxmlformats.org/officeDocument/2006/relationships/image"/><Relationship Id="rId6" Target="../media/image7.png" Type="http://schemas.openxmlformats.org/officeDocument/2006/relationships/image"/><Relationship Id="rId7" Target="../media/image8.png" Type="http://schemas.openxmlformats.org/officeDocument/2006/relationships/image"/><Relationship Id="rId8" Target="../media/image2.png" Type="http://schemas.openxmlformats.org/officeDocument/2006/relationships/image"/><Relationship Id="rId9" Target="../media/image3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18288000" cy="10287000"/>
            <a:chOff x="0" y="0"/>
            <a:chExt cx="24384000" cy="13716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4384000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-26" r="0" b="-26"/>
              </a:stretch>
            </a:blipFill>
          </p:spPr>
        </p:sp>
      </p:grpSp>
      <p:sp>
        <p:nvSpPr>
          <p:cNvPr name="Freeform 4" id="4"/>
          <p:cNvSpPr/>
          <p:nvPr/>
        </p:nvSpPr>
        <p:spPr>
          <a:xfrm flipH="false" flipV="false" rot="-10800000">
            <a:off x="12451051" y="9860918"/>
            <a:ext cx="6312284" cy="426082"/>
          </a:xfrm>
          <a:custGeom>
            <a:avLst/>
            <a:gdLst/>
            <a:ahLst/>
            <a:cxnLst/>
            <a:rect r="r" b="b" t="t" l="l"/>
            <a:pathLst>
              <a:path h="426082" w="6312284">
                <a:moveTo>
                  <a:pt x="0" y="0"/>
                </a:moveTo>
                <a:lnTo>
                  <a:pt x="6312285" y="0"/>
                </a:lnTo>
                <a:lnTo>
                  <a:pt x="6312285" y="426082"/>
                </a:lnTo>
                <a:lnTo>
                  <a:pt x="0" y="42608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-277" r="0" b="-274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-10800000">
            <a:off x="6138767" y="9860918"/>
            <a:ext cx="6312284" cy="426082"/>
          </a:xfrm>
          <a:custGeom>
            <a:avLst/>
            <a:gdLst/>
            <a:ahLst/>
            <a:cxnLst/>
            <a:rect r="r" b="b" t="t" l="l"/>
            <a:pathLst>
              <a:path h="426082" w="6312284">
                <a:moveTo>
                  <a:pt x="0" y="0"/>
                </a:moveTo>
                <a:lnTo>
                  <a:pt x="6312284" y="0"/>
                </a:lnTo>
                <a:lnTo>
                  <a:pt x="6312284" y="426082"/>
                </a:lnTo>
                <a:lnTo>
                  <a:pt x="0" y="42608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-277" r="0" b="-274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-10800000">
            <a:off x="-173507" y="9860918"/>
            <a:ext cx="6312284" cy="426082"/>
          </a:xfrm>
          <a:custGeom>
            <a:avLst/>
            <a:gdLst/>
            <a:ahLst/>
            <a:cxnLst/>
            <a:rect r="r" b="b" t="t" l="l"/>
            <a:pathLst>
              <a:path h="426082" w="6312284">
                <a:moveTo>
                  <a:pt x="0" y="0"/>
                </a:moveTo>
                <a:lnTo>
                  <a:pt x="6312284" y="0"/>
                </a:lnTo>
                <a:lnTo>
                  <a:pt x="6312284" y="426082"/>
                </a:lnTo>
                <a:lnTo>
                  <a:pt x="0" y="42608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-277" r="0" b="-274"/>
            </a:stretch>
          </a:blipFill>
        </p:spPr>
      </p:sp>
      <p:grpSp>
        <p:nvGrpSpPr>
          <p:cNvPr name="Group 7" id="7"/>
          <p:cNvGrpSpPr/>
          <p:nvPr/>
        </p:nvGrpSpPr>
        <p:grpSpPr>
          <a:xfrm rot="0">
            <a:off x="1028700" y="5553"/>
            <a:ext cx="13080625" cy="2046294"/>
            <a:chOff x="0" y="0"/>
            <a:chExt cx="17440834" cy="2728392"/>
          </a:xfrm>
        </p:grpSpPr>
        <p:grpSp>
          <p:nvGrpSpPr>
            <p:cNvPr name="Group 8" id="8"/>
            <p:cNvGrpSpPr/>
            <p:nvPr/>
          </p:nvGrpSpPr>
          <p:grpSpPr>
            <a:xfrm rot="0">
              <a:off x="0" y="740004"/>
              <a:ext cx="3973716" cy="964794"/>
              <a:chOff x="0" y="0"/>
              <a:chExt cx="3973716" cy="964794"/>
            </a:xfrm>
          </p:grpSpPr>
          <p:sp>
            <p:nvSpPr>
              <p:cNvPr name="Freeform 9" id="9"/>
              <p:cNvSpPr/>
              <p:nvPr/>
            </p:nvSpPr>
            <p:spPr>
              <a:xfrm flipH="false" flipV="false" rot="0">
                <a:off x="0" y="0"/>
                <a:ext cx="3973703" cy="964819"/>
              </a:xfrm>
              <a:custGeom>
                <a:avLst/>
                <a:gdLst/>
                <a:ahLst/>
                <a:cxnLst/>
                <a:rect r="r" b="b" t="t" l="l"/>
                <a:pathLst>
                  <a:path h="964819" w="3973703">
                    <a:moveTo>
                      <a:pt x="0" y="0"/>
                    </a:moveTo>
                    <a:lnTo>
                      <a:pt x="3973703" y="0"/>
                    </a:lnTo>
                    <a:lnTo>
                      <a:pt x="3973703" y="964819"/>
                    </a:lnTo>
                    <a:lnTo>
                      <a:pt x="0" y="964819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5"/>
                <a:stretch>
                  <a:fillRect l="-657" t="0" r="-657" b="2"/>
                </a:stretch>
              </a:blipFill>
            </p:spPr>
          </p:sp>
        </p:grpSp>
        <p:grpSp>
          <p:nvGrpSpPr>
            <p:cNvPr name="Group 10" id="10"/>
            <p:cNvGrpSpPr/>
            <p:nvPr/>
          </p:nvGrpSpPr>
          <p:grpSpPr>
            <a:xfrm rot="0">
              <a:off x="4758963" y="0"/>
              <a:ext cx="2572982" cy="2572982"/>
              <a:chOff x="0" y="0"/>
              <a:chExt cx="2572982" cy="2572982"/>
            </a:xfrm>
          </p:grpSpPr>
          <p:sp>
            <p:nvSpPr>
              <p:cNvPr name="Freeform 11" id="11"/>
              <p:cNvSpPr/>
              <p:nvPr/>
            </p:nvSpPr>
            <p:spPr>
              <a:xfrm flipH="false" flipV="false" rot="0">
                <a:off x="0" y="0"/>
                <a:ext cx="2573020" cy="2573020"/>
              </a:xfrm>
              <a:custGeom>
                <a:avLst/>
                <a:gdLst/>
                <a:ahLst/>
                <a:cxnLst/>
                <a:rect r="r" b="b" t="t" l="l"/>
                <a:pathLst>
                  <a:path h="2573020" w="2573020">
                    <a:moveTo>
                      <a:pt x="0" y="0"/>
                    </a:moveTo>
                    <a:lnTo>
                      <a:pt x="2573020" y="0"/>
                    </a:lnTo>
                    <a:lnTo>
                      <a:pt x="2573020" y="2573020"/>
                    </a:lnTo>
                    <a:lnTo>
                      <a:pt x="0" y="2573020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6"/>
                <a:stretch>
                  <a:fillRect l="0" t="0" r="1" b="1"/>
                </a:stretch>
              </a:blipFill>
            </p:spPr>
          </p:sp>
        </p:grpSp>
        <p:grpSp>
          <p:nvGrpSpPr>
            <p:cNvPr name="Group 12" id="12"/>
            <p:cNvGrpSpPr/>
            <p:nvPr/>
          </p:nvGrpSpPr>
          <p:grpSpPr>
            <a:xfrm rot="0">
              <a:off x="8117192" y="359473"/>
              <a:ext cx="1854035" cy="1854035"/>
              <a:chOff x="0" y="0"/>
              <a:chExt cx="1854035" cy="1854035"/>
            </a:xfrm>
          </p:grpSpPr>
          <p:sp>
            <p:nvSpPr>
              <p:cNvPr name="Freeform 13" id="13"/>
              <p:cNvSpPr/>
              <p:nvPr/>
            </p:nvSpPr>
            <p:spPr>
              <a:xfrm flipH="false" flipV="false" rot="0">
                <a:off x="0" y="0"/>
                <a:ext cx="1854073" cy="1854073"/>
              </a:xfrm>
              <a:custGeom>
                <a:avLst/>
                <a:gdLst/>
                <a:ahLst/>
                <a:cxnLst/>
                <a:rect r="r" b="b" t="t" l="l"/>
                <a:pathLst>
                  <a:path h="1854073" w="1854073">
                    <a:moveTo>
                      <a:pt x="0" y="0"/>
                    </a:moveTo>
                    <a:lnTo>
                      <a:pt x="1854073" y="0"/>
                    </a:lnTo>
                    <a:lnTo>
                      <a:pt x="1854073" y="1854073"/>
                    </a:lnTo>
                    <a:lnTo>
                      <a:pt x="0" y="1854073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7"/>
                <a:stretch>
                  <a:fillRect l="0" t="0" r="0" b="0"/>
                </a:stretch>
              </a:blipFill>
            </p:spPr>
          </p:sp>
        </p:grpSp>
        <p:grpSp>
          <p:nvGrpSpPr>
            <p:cNvPr name="Group 14" id="14"/>
            <p:cNvGrpSpPr/>
            <p:nvPr/>
          </p:nvGrpSpPr>
          <p:grpSpPr>
            <a:xfrm rot="0">
              <a:off x="14119009" y="295383"/>
              <a:ext cx="3321825" cy="1854035"/>
              <a:chOff x="0" y="0"/>
              <a:chExt cx="3321825" cy="1854035"/>
            </a:xfrm>
          </p:grpSpPr>
          <p:sp>
            <p:nvSpPr>
              <p:cNvPr name="Freeform 15" id="15"/>
              <p:cNvSpPr/>
              <p:nvPr/>
            </p:nvSpPr>
            <p:spPr>
              <a:xfrm flipH="false" flipV="false" rot="0">
                <a:off x="0" y="0"/>
                <a:ext cx="3321812" cy="1854073"/>
              </a:xfrm>
              <a:custGeom>
                <a:avLst/>
                <a:gdLst/>
                <a:ahLst/>
                <a:cxnLst/>
                <a:rect r="r" b="b" t="t" l="l"/>
                <a:pathLst>
                  <a:path h="1854073" w="3321812">
                    <a:moveTo>
                      <a:pt x="0" y="0"/>
                    </a:moveTo>
                    <a:lnTo>
                      <a:pt x="3321812" y="0"/>
                    </a:lnTo>
                    <a:lnTo>
                      <a:pt x="3321812" y="1854073"/>
                    </a:lnTo>
                    <a:lnTo>
                      <a:pt x="0" y="1854073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8"/>
                <a:stretch>
                  <a:fillRect l="0" t="0" r="0" b="2"/>
                </a:stretch>
              </a:blipFill>
            </p:spPr>
          </p:sp>
        </p:grpSp>
        <p:grpSp>
          <p:nvGrpSpPr>
            <p:cNvPr name="Group 16" id="16"/>
            <p:cNvGrpSpPr/>
            <p:nvPr/>
          </p:nvGrpSpPr>
          <p:grpSpPr>
            <a:xfrm rot="0">
              <a:off x="10758627" y="155410"/>
              <a:ext cx="2572982" cy="2572982"/>
              <a:chOff x="0" y="0"/>
              <a:chExt cx="2572982" cy="2572982"/>
            </a:xfrm>
          </p:grpSpPr>
          <p:sp>
            <p:nvSpPr>
              <p:cNvPr name="Freeform 17" id="17"/>
              <p:cNvSpPr/>
              <p:nvPr/>
            </p:nvSpPr>
            <p:spPr>
              <a:xfrm flipH="false" flipV="false" rot="0">
                <a:off x="0" y="0"/>
                <a:ext cx="2573020" cy="2573020"/>
              </a:xfrm>
              <a:custGeom>
                <a:avLst/>
                <a:gdLst/>
                <a:ahLst/>
                <a:cxnLst/>
                <a:rect r="r" b="b" t="t" l="l"/>
                <a:pathLst>
                  <a:path h="2573020" w="2573020">
                    <a:moveTo>
                      <a:pt x="0" y="0"/>
                    </a:moveTo>
                    <a:lnTo>
                      <a:pt x="2573020" y="0"/>
                    </a:lnTo>
                    <a:lnTo>
                      <a:pt x="2573020" y="2573020"/>
                    </a:lnTo>
                    <a:lnTo>
                      <a:pt x="0" y="2573020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9"/>
                <a:stretch>
                  <a:fillRect l="0" t="0" r="1" b="1"/>
                </a:stretch>
              </a:blipFill>
            </p:spPr>
          </p:sp>
        </p:grpSp>
      </p:grpSp>
      <p:sp>
        <p:nvSpPr>
          <p:cNvPr name="TextBox 18" id="18"/>
          <p:cNvSpPr txBox="true"/>
          <p:nvPr/>
        </p:nvSpPr>
        <p:spPr>
          <a:xfrm rot="0">
            <a:off x="1028700" y="3818973"/>
            <a:ext cx="5756077" cy="88468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229"/>
              </a:lnSpc>
            </a:pPr>
            <a:r>
              <a:rPr lang="en-US" sz="6600" spc="172">
                <a:solidFill>
                  <a:srgbClr val="FFFFFF"/>
                </a:solidFill>
                <a:latin typeface="Calibri (MS)"/>
                <a:ea typeface="Calibri (MS)"/>
                <a:cs typeface="Calibri (MS)"/>
                <a:sym typeface="Calibri (MS)"/>
              </a:rPr>
              <a:t>Тақырып атауы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1028700" y="6308855"/>
            <a:ext cx="3166765" cy="68056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669"/>
              </a:lnSpc>
            </a:pPr>
            <a:r>
              <a:rPr lang="en-US" sz="4169" spc="154">
                <a:solidFill>
                  <a:srgbClr val="FFFFFF"/>
                </a:solidFill>
                <a:latin typeface="Calibri (MS)"/>
                <a:ea typeface="Calibri (MS)"/>
                <a:cs typeface="Calibri (MS)"/>
                <a:sym typeface="Calibri (MS)"/>
              </a:rPr>
              <a:t>Баяндамашы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1028700" y="8882316"/>
            <a:ext cx="15695583" cy="61861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669"/>
              </a:lnSpc>
            </a:pPr>
            <a:r>
              <a:rPr lang="en-US" b="true" sz="3200" spc="154">
                <a:solidFill>
                  <a:srgbClr val="FFFFFF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5 Қазақстандық веноздық форумы</a:t>
            </a:r>
            <a:r>
              <a:rPr lang="en-US" b="true" sz="3200" spc="154">
                <a:solidFill>
                  <a:srgbClr val="FFFFFF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        2026 ж. 4-5 маусым | Астана, Қазақстан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-74781"/>
            <a:ext cx="6312284" cy="426082"/>
          </a:xfrm>
          <a:custGeom>
            <a:avLst/>
            <a:gdLst/>
            <a:ahLst/>
            <a:cxnLst/>
            <a:rect r="r" b="b" t="t" l="l"/>
            <a:pathLst>
              <a:path h="426082" w="6312284">
                <a:moveTo>
                  <a:pt x="0" y="0"/>
                </a:moveTo>
                <a:lnTo>
                  <a:pt x="6312284" y="0"/>
                </a:lnTo>
                <a:lnTo>
                  <a:pt x="6312284" y="426082"/>
                </a:lnTo>
                <a:lnTo>
                  <a:pt x="0" y="42608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-277" r="0" b="-274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6312284" y="-74781"/>
            <a:ext cx="6312284" cy="426082"/>
          </a:xfrm>
          <a:custGeom>
            <a:avLst/>
            <a:gdLst/>
            <a:ahLst/>
            <a:cxnLst/>
            <a:rect r="r" b="b" t="t" l="l"/>
            <a:pathLst>
              <a:path h="426082" w="6312284">
                <a:moveTo>
                  <a:pt x="0" y="0"/>
                </a:moveTo>
                <a:lnTo>
                  <a:pt x="6312284" y="0"/>
                </a:lnTo>
                <a:lnTo>
                  <a:pt x="6312284" y="426082"/>
                </a:lnTo>
                <a:lnTo>
                  <a:pt x="0" y="42608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-277" r="0" b="-274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2624568" y="-74781"/>
            <a:ext cx="6312284" cy="426082"/>
          </a:xfrm>
          <a:custGeom>
            <a:avLst/>
            <a:gdLst/>
            <a:ahLst/>
            <a:cxnLst/>
            <a:rect r="r" b="b" t="t" l="l"/>
            <a:pathLst>
              <a:path h="426082" w="6312284">
                <a:moveTo>
                  <a:pt x="0" y="0"/>
                </a:moveTo>
                <a:lnTo>
                  <a:pt x="6312285" y="0"/>
                </a:lnTo>
                <a:lnTo>
                  <a:pt x="6312285" y="426082"/>
                </a:lnTo>
                <a:lnTo>
                  <a:pt x="0" y="42608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-277" r="0" b="-274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5400000">
            <a:off x="679809" y="884225"/>
            <a:ext cx="1143000" cy="77153"/>
          </a:xfrm>
          <a:custGeom>
            <a:avLst/>
            <a:gdLst/>
            <a:ahLst/>
            <a:cxnLst/>
            <a:rect r="r" b="b" t="t" l="l"/>
            <a:pathLst>
              <a:path h="77153" w="1143000">
                <a:moveTo>
                  <a:pt x="0" y="0"/>
                </a:moveTo>
                <a:lnTo>
                  <a:pt x="1143000" y="0"/>
                </a:lnTo>
                <a:lnTo>
                  <a:pt x="1143000" y="77152"/>
                </a:lnTo>
                <a:lnTo>
                  <a:pt x="0" y="7715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-5555" r="0" b="-5555"/>
            </a:stretch>
          </a:blipFill>
        </p:spPr>
      </p:sp>
      <p:grpSp>
        <p:nvGrpSpPr>
          <p:cNvPr name="Group 6" id="6"/>
          <p:cNvGrpSpPr/>
          <p:nvPr/>
        </p:nvGrpSpPr>
        <p:grpSpPr>
          <a:xfrm rot="0">
            <a:off x="911819" y="2400300"/>
            <a:ext cx="16614181" cy="6553200"/>
            <a:chOff x="0" y="0"/>
            <a:chExt cx="22152242" cy="873760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22152237" cy="8737600"/>
            </a:xfrm>
            <a:custGeom>
              <a:avLst/>
              <a:gdLst/>
              <a:ahLst/>
              <a:cxnLst/>
              <a:rect r="r" b="b" t="t" l="l"/>
              <a:pathLst>
                <a:path h="8737600" w="22152237">
                  <a:moveTo>
                    <a:pt x="0" y="0"/>
                  </a:moveTo>
                  <a:lnTo>
                    <a:pt x="22152237" y="0"/>
                  </a:lnTo>
                  <a:lnTo>
                    <a:pt x="22152237" y="8737600"/>
                  </a:lnTo>
                  <a:lnTo>
                    <a:pt x="0" y="8737600"/>
                  </a:lnTo>
                  <a:close/>
                </a:path>
              </a:pathLst>
            </a:custGeom>
            <a:blipFill>
              <a:blip r:embed="rId7">
                <a:alphaModFix amt="0"/>
              </a:blip>
              <a:stretch>
                <a:fillRect l="-607" t="0" r="-607" b="0"/>
              </a:stretch>
            </a:blipFill>
          </p:spPr>
        </p:sp>
        <p:sp>
          <p:nvSpPr>
            <p:cNvPr name="TextBox 8" id="8"/>
            <p:cNvSpPr txBox="true"/>
            <p:nvPr/>
          </p:nvSpPr>
          <p:spPr>
            <a:xfrm>
              <a:off x="0" y="-142875"/>
              <a:ext cx="22152242" cy="8880475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 marL="796290" indent="-398145" lvl="1">
                <a:lnSpc>
                  <a:spcPts val="7920"/>
                </a:lnSpc>
                <a:buFont typeface="Arial"/>
                <a:buChar char="•"/>
              </a:pPr>
              <a:r>
                <a:rPr lang="en-US" sz="6600">
                  <a:solidFill>
                    <a:srgbClr val="0B53D3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Слайд мәтіні</a:t>
              </a: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0" y="9402606"/>
            <a:ext cx="18288000" cy="1412749"/>
            <a:chOff x="0" y="0"/>
            <a:chExt cx="24384000" cy="1883665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24384000" cy="1883665"/>
            </a:xfrm>
            <a:custGeom>
              <a:avLst/>
              <a:gdLst/>
              <a:ahLst/>
              <a:cxnLst/>
              <a:rect r="r" b="b" t="t" l="l"/>
              <a:pathLst>
                <a:path h="1883665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883665"/>
                  </a:lnTo>
                  <a:lnTo>
                    <a:pt x="0" y="188366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l="-29871" t="0" r="-29871" b="0"/>
              </a:stretch>
            </a:blipFill>
          </p:spPr>
        </p:sp>
        <p:grpSp>
          <p:nvGrpSpPr>
            <p:cNvPr name="Group 11" id="11"/>
            <p:cNvGrpSpPr/>
            <p:nvPr/>
          </p:nvGrpSpPr>
          <p:grpSpPr>
            <a:xfrm rot="0">
              <a:off x="193192" y="183158"/>
              <a:ext cx="1390002" cy="812876"/>
              <a:chOff x="0" y="0"/>
              <a:chExt cx="1390002" cy="812876"/>
            </a:xfrm>
          </p:grpSpPr>
          <p:sp>
            <p:nvSpPr>
              <p:cNvPr name="Freeform 12" id="12"/>
              <p:cNvSpPr/>
              <p:nvPr/>
            </p:nvSpPr>
            <p:spPr>
              <a:xfrm flipH="false" flipV="false" rot="0">
                <a:off x="0" y="0"/>
                <a:ext cx="1390015" cy="812927"/>
              </a:xfrm>
              <a:custGeom>
                <a:avLst/>
                <a:gdLst/>
                <a:ahLst/>
                <a:cxnLst/>
                <a:rect r="r" b="b" t="t" l="l"/>
                <a:pathLst>
                  <a:path h="812927" w="1390015">
                    <a:moveTo>
                      <a:pt x="0" y="0"/>
                    </a:moveTo>
                    <a:lnTo>
                      <a:pt x="1390015" y="0"/>
                    </a:lnTo>
                    <a:lnTo>
                      <a:pt x="1390015" y="812927"/>
                    </a:lnTo>
                    <a:lnTo>
                      <a:pt x="0" y="812927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9"/>
                <a:stretch>
                  <a:fillRect l="0" t="0" r="0" b="6"/>
                </a:stretch>
              </a:blipFill>
            </p:spPr>
          </p:sp>
        </p:grpSp>
        <p:grpSp>
          <p:nvGrpSpPr>
            <p:cNvPr name="Group 13" id="13"/>
            <p:cNvGrpSpPr/>
            <p:nvPr/>
          </p:nvGrpSpPr>
          <p:grpSpPr>
            <a:xfrm rot="0">
              <a:off x="22797210" y="183158"/>
              <a:ext cx="1390002" cy="812876"/>
              <a:chOff x="0" y="0"/>
              <a:chExt cx="1390002" cy="812876"/>
            </a:xfrm>
          </p:grpSpPr>
          <p:sp>
            <p:nvSpPr>
              <p:cNvPr name="Freeform 14" id="14"/>
              <p:cNvSpPr/>
              <p:nvPr/>
            </p:nvSpPr>
            <p:spPr>
              <a:xfrm flipH="false" flipV="false" rot="0">
                <a:off x="0" y="0"/>
                <a:ext cx="1390015" cy="812927"/>
              </a:xfrm>
              <a:custGeom>
                <a:avLst/>
                <a:gdLst/>
                <a:ahLst/>
                <a:cxnLst/>
                <a:rect r="r" b="b" t="t" l="l"/>
                <a:pathLst>
                  <a:path h="812927" w="1390015">
                    <a:moveTo>
                      <a:pt x="0" y="0"/>
                    </a:moveTo>
                    <a:lnTo>
                      <a:pt x="1390015" y="0"/>
                    </a:lnTo>
                    <a:lnTo>
                      <a:pt x="1390015" y="812927"/>
                    </a:lnTo>
                    <a:lnTo>
                      <a:pt x="0" y="812927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9"/>
                <a:stretch>
                  <a:fillRect l="0" t="0" r="0" b="6"/>
                </a:stretch>
              </a:blipFill>
            </p:spPr>
          </p:sp>
        </p:grpSp>
        <p:sp>
          <p:nvSpPr>
            <p:cNvPr name="TextBox 15" id="15"/>
            <p:cNvSpPr txBox="true"/>
            <p:nvPr/>
          </p:nvSpPr>
          <p:spPr>
            <a:xfrm rot="0">
              <a:off x="2135184" y="132735"/>
              <a:ext cx="20978768" cy="78037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4669"/>
                </a:lnSpc>
              </a:pPr>
              <a:r>
                <a:rPr lang="en-US" b="true" sz="3200" spc="154">
                  <a:solidFill>
                    <a:srgbClr val="FFFFFF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5 Қазақстандық веноздық форумы</a:t>
              </a:r>
              <a:r>
                <a:rPr lang="en-US" b="true" sz="3200" spc="154">
                  <a:solidFill>
                    <a:srgbClr val="FFFFFF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        2026 ж. 4-5 маусым | Астана, Қазақстан</a:t>
              </a:r>
            </a:p>
          </p:txBody>
        </p:sp>
      </p:grp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18288000" cy="10287000"/>
            <a:chOff x="0" y="0"/>
            <a:chExt cx="24384000" cy="13716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4384000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-26" r="0" b="-26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0">
            <a:off x="1028700" y="5553"/>
            <a:ext cx="13080625" cy="2046294"/>
            <a:chOff x="0" y="0"/>
            <a:chExt cx="17440834" cy="2728392"/>
          </a:xfrm>
        </p:grpSpPr>
        <p:grpSp>
          <p:nvGrpSpPr>
            <p:cNvPr name="Group 5" id="5"/>
            <p:cNvGrpSpPr/>
            <p:nvPr/>
          </p:nvGrpSpPr>
          <p:grpSpPr>
            <a:xfrm rot="0">
              <a:off x="0" y="740004"/>
              <a:ext cx="3973716" cy="964794"/>
              <a:chOff x="0" y="0"/>
              <a:chExt cx="3973716" cy="964794"/>
            </a:xfrm>
          </p:grpSpPr>
          <p:sp>
            <p:nvSpPr>
              <p:cNvPr name="Freeform 6" id="6"/>
              <p:cNvSpPr/>
              <p:nvPr/>
            </p:nvSpPr>
            <p:spPr>
              <a:xfrm flipH="false" flipV="false" rot="0">
                <a:off x="0" y="0"/>
                <a:ext cx="3973703" cy="964819"/>
              </a:xfrm>
              <a:custGeom>
                <a:avLst/>
                <a:gdLst/>
                <a:ahLst/>
                <a:cxnLst/>
                <a:rect r="r" b="b" t="t" l="l"/>
                <a:pathLst>
                  <a:path h="964819" w="3973703">
                    <a:moveTo>
                      <a:pt x="0" y="0"/>
                    </a:moveTo>
                    <a:lnTo>
                      <a:pt x="3973703" y="0"/>
                    </a:lnTo>
                    <a:lnTo>
                      <a:pt x="3973703" y="964819"/>
                    </a:lnTo>
                    <a:lnTo>
                      <a:pt x="0" y="964819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3"/>
                <a:stretch>
                  <a:fillRect l="-657" t="0" r="-657" b="2"/>
                </a:stretch>
              </a:blipFill>
            </p:spPr>
          </p:sp>
        </p:grpSp>
        <p:grpSp>
          <p:nvGrpSpPr>
            <p:cNvPr name="Group 7" id="7"/>
            <p:cNvGrpSpPr/>
            <p:nvPr/>
          </p:nvGrpSpPr>
          <p:grpSpPr>
            <a:xfrm rot="0">
              <a:off x="4758963" y="0"/>
              <a:ext cx="2572982" cy="2572982"/>
              <a:chOff x="0" y="0"/>
              <a:chExt cx="2572982" cy="2572982"/>
            </a:xfrm>
          </p:grpSpPr>
          <p:sp>
            <p:nvSpPr>
              <p:cNvPr name="Freeform 8" id="8"/>
              <p:cNvSpPr/>
              <p:nvPr/>
            </p:nvSpPr>
            <p:spPr>
              <a:xfrm flipH="false" flipV="false" rot="0">
                <a:off x="0" y="0"/>
                <a:ext cx="2573020" cy="2573020"/>
              </a:xfrm>
              <a:custGeom>
                <a:avLst/>
                <a:gdLst/>
                <a:ahLst/>
                <a:cxnLst/>
                <a:rect r="r" b="b" t="t" l="l"/>
                <a:pathLst>
                  <a:path h="2573020" w="2573020">
                    <a:moveTo>
                      <a:pt x="0" y="0"/>
                    </a:moveTo>
                    <a:lnTo>
                      <a:pt x="2573020" y="0"/>
                    </a:lnTo>
                    <a:lnTo>
                      <a:pt x="2573020" y="2573020"/>
                    </a:lnTo>
                    <a:lnTo>
                      <a:pt x="0" y="2573020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4"/>
                <a:stretch>
                  <a:fillRect l="0" t="0" r="1" b="1"/>
                </a:stretch>
              </a:blipFill>
            </p:spPr>
          </p:sp>
        </p:grpSp>
        <p:grpSp>
          <p:nvGrpSpPr>
            <p:cNvPr name="Group 9" id="9"/>
            <p:cNvGrpSpPr/>
            <p:nvPr/>
          </p:nvGrpSpPr>
          <p:grpSpPr>
            <a:xfrm rot="0">
              <a:off x="8117192" y="359473"/>
              <a:ext cx="1854035" cy="1854035"/>
              <a:chOff x="0" y="0"/>
              <a:chExt cx="1854035" cy="1854035"/>
            </a:xfrm>
          </p:grpSpPr>
          <p:sp>
            <p:nvSpPr>
              <p:cNvPr name="Freeform 10" id="10"/>
              <p:cNvSpPr/>
              <p:nvPr/>
            </p:nvSpPr>
            <p:spPr>
              <a:xfrm flipH="false" flipV="false" rot="0">
                <a:off x="0" y="0"/>
                <a:ext cx="1854073" cy="1854073"/>
              </a:xfrm>
              <a:custGeom>
                <a:avLst/>
                <a:gdLst/>
                <a:ahLst/>
                <a:cxnLst/>
                <a:rect r="r" b="b" t="t" l="l"/>
                <a:pathLst>
                  <a:path h="1854073" w="1854073">
                    <a:moveTo>
                      <a:pt x="0" y="0"/>
                    </a:moveTo>
                    <a:lnTo>
                      <a:pt x="1854073" y="0"/>
                    </a:lnTo>
                    <a:lnTo>
                      <a:pt x="1854073" y="1854073"/>
                    </a:lnTo>
                    <a:lnTo>
                      <a:pt x="0" y="1854073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5"/>
                <a:stretch>
                  <a:fillRect l="0" t="0" r="0" b="0"/>
                </a:stretch>
              </a:blipFill>
            </p:spPr>
          </p:sp>
        </p:grpSp>
        <p:grpSp>
          <p:nvGrpSpPr>
            <p:cNvPr name="Group 11" id="11"/>
            <p:cNvGrpSpPr/>
            <p:nvPr/>
          </p:nvGrpSpPr>
          <p:grpSpPr>
            <a:xfrm rot="0">
              <a:off x="14119009" y="295383"/>
              <a:ext cx="3321825" cy="1854035"/>
              <a:chOff x="0" y="0"/>
              <a:chExt cx="3321825" cy="1854035"/>
            </a:xfrm>
          </p:grpSpPr>
          <p:sp>
            <p:nvSpPr>
              <p:cNvPr name="Freeform 12" id="12"/>
              <p:cNvSpPr/>
              <p:nvPr/>
            </p:nvSpPr>
            <p:spPr>
              <a:xfrm flipH="false" flipV="false" rot="0">
                <a:off x="0" y="0"/>
                <a:ext cx="3321812" cy="1854073"/>
              </a:xfrm>
              <a:custGeom>
                <a:avLst/>
                <a:gdLst/>
                <a:ahLst/>
                <a:cxnLst/>
                <a:rect r="r" b="b" t="t" l="l"/>
                <a:pathLst>
                  <a:path h="1854073" w="3321812">
                    <a:moveTo>
                      <a:pt x="0" y="0"/>
                    </a:moveTo>
                    <a:lnTo>
                      <a:pt x="3321812" y="0"/>
                    </a:lnTo>
                    <a:lnTo>
                      <a:pt x="3321812" y="1854073"/>
                    </a:lnTo>
                    <a:lnTo>
                      <a:pt x="0" y="1854073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6"/>
                <a:stretch>
                  <a:fillRect l="0" t="0" r="0" b="2"/>
                </a:stretch>
              </a:blipFill>
            </p:spPr>
          </p:sp>
        </p:grpSp>
        <p:grpSp>
          <p:nvGrpSpPr>
            <p:cNvPr name="Group 13" id="13"/>
            <p:cNvGrpSpPr/>
            <p:nvPr/>
          </p:nvGrpSpPr>
          <p:grpSpPr>
            <a:xfrm rot="0">
              <a:off x="10758627" y="155410"/>
              <a:ext cx="2572982" cy="2572982"/>
              <a:chOff x="0" y="0"/>
              <a:chExt cx="2572982" cy="2572982"/>
            </a:xfrm>
          </p:grpSpPr>
          <p:sp>
            <p:nvSpPr>
              <p:cNvPr name="Freeform 14" id="14"/>
              <p:cNvSpPr/>
              <p:nvPr/>
            </p:nvSpPr>
            <p:spPr>
              <a:xfrm flipH="false" flipV="false" rot="0">
                <a:off x="0" y="0"/>
                <a:ext cx="2573020" cy="2573020"/>
              </a:xfrm>
              <a:custGeom>
                <a:avLst/>
                <a:gdLst/>
                <a:ahLst/>
                <a:cxnLst/>
                <a:rect r="r" b="b" t="t" l="l"/>
                <a:pathLst>
                  <a:path h="2573020" w="2573020">
                    <a:moveTo>
                      <a:pt x="0" y="0"/>
                    </a:moveTo>
                    <a:lnTo>
                      <a:pt x="2573020" y="0"/>
                    </a:lnTo>
                    <a:lnTo>
                      <a:pt x="2573020" y="2573020"/>
                    </a:lnTo>
                    <a:lnTo>
                      <a:pt x="0" y="2573020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7"/>
                <a:stretch>
                  <a:fillRect l="0" t="0" r="1" b="1"/>
                </a:stretch>
              </a:blipFill>
            </p:spPr>
          </p:sp>
        </p:grpSp>
      </p:grpSp>
      <p:sp>
        <p:nvSpPr>
          <p:cNvPr name="Freeform 15" id="15"/>
          <p:cNvSpPr/>
          <p:nvPr/>
        </p:nvSpPr>
        <p:spPr>
          <a:xfrm flipH="false" flipV="false" rot="-10800000">
            <a:off x="12451051" y="9860918"/>
            <a:ext cx="6312284" cy="426082"/>
          </a:xfrm>
          <a:custGeom>
            <a:avLst/>
            <a:gdLst/>
            <a:ahLst/>
            <a:cxnLst/>
            <a:rect r="r" b="b" t="t" l="l"/>
            <a:pathLst>
              <a:path h="426082" w="6312284">
                <a:moveTo>
                  <a:pt x="0" y="0"/>
                </a:moveTo>
                <a:lnTo>
                  <a:pt x="6312285" y="0"/>
                </a:lnTo>
                <a:lnTo>
                  <a:pt x="6312285" y="426082"/>
                </a:lnTo>
                <a:lnTo>
                  <a:pt x="0" y="42608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-277" r="0" b="-274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-10800000">
            <a:off x="6138767" y="9860918"/>
            <a:ext cx="6312284" cy="426082"/>
          </a:xfrm>
          <a:custGeom>
            <a:avLst/>
            <a:gdLst/>
            <a:ahLst/>
            <a:cxnLst/>
            <a:rect r="r" b="b" t="t" l="l"/>
            <a:pathLst>
              <a:path h="426082" w="6312284">
                <a:moveTo>
                  <a:pt x="0" y="0"/>
                </a:moveTo>
                <a:lnTo>
                  <a:pt x="6312284" y="0"/>
                </a:lnTo>
                <a:lnTo>
                  <a:pt x="6312284" y="426082"/>
                </a:lnTo>
                <a:lnTo>
                  <a:pt x="0" y="42608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-277" r="0" b="-274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-10800000">
            <a:off x="-173507" y="9860918"/>
            <a:ext cx="6312284" cy="426082"/>
          </a:xfrm>
          <a:custGeom>
            <a:avLst/>
            <a:gdLst/>
            <a:ahLst/>
            <a:cxnLst/>
            <a:rect r="r" b="b" t="t" l="l"/>
            <a:pathLst>
              <a:path h="426082" w="6312284">
                <a:moveTo>
                  <a:pt x="0" y="0"/>
                </a:moveTo>
                <a:lnTo>
                  <a:pt x="6312284" y="0"/>
                </a:lnTo>
                <a:lnTo>
                  <a:pt x="6312284" y="426082"/>
                </a:lnTo>
                <a:lnTo>
                  <a:pt x="0" y="42608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-277" r="0" b="-274"/>
            </a:stretch>
          </a:blipFill>
        </p:spPr>
      </p:sp>
      <p:grpSp>
        <p:nvGrpSpPr>
          <p:cNvPr name="Group 18" id="18"/>
          <p:cNvGrpSpPr/>
          <p:nvPr/>
        </p:nvGrpSpPr>
        <p:grpSpPr>
          <a:xfrm rot="0">
            <a:off x="911819" y="2400300"/>
            <a:ext cx="16614181" cy="6553200"/>
            <a:chOff x="0" y="0"/>
            <a:chExt cx="22152242" cy="8737600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22152237" cy="8737600"/>
            </a:xfrm>
            <a:custGeom>
              <a:avLst/>
              <a:gdLst/>
              <a:ahLst/>
              <a:cxnLst/>
              <a:rect r="r" b="b" t="t" l="l"/>
              <a:pathLst>
                <a:path h="8737600" w="22152237">
                  <a:moveTo>
                    <a:pt x="0" y="0"/>
                  </a:moveTo>
                  <a:lnTo>
                    <a:pt x="22152237" y="0"/>
                  </a:lnTo>
                  <a:lnTo>
                    <a:pt x="22152237" y="8737600"/>
                  </a:lnTo>
                  <a:lnTo>
                    <a:pt x="0" y="8737600"/>
                  </a:lnTo>
                  <a:close/>
                </a:path>
              </a:pathLst>
            </a:custGeom>
            <a:blipFill>
              <a:blip r:embed="rId10">
                <a:alphaModFix amt="0"/>
              </a:blip>
              <a:stretch>
                <a:fillRect l="-607" t="0" r="-607" b="0"/>
              </a:stretch>
            </a:blipFill>
          </p:spPr>
        </p:sp>
        <p:sp>
          <p:nvSpPr>
            <p:cNvPr name="TextBox 20" id="20"/>
            <p:cNvSpPr txBox="true"/>
            <p:nvPr/>
          </p:nvSpPr>
          <p:spPr>
            <a:xfrm>
              <a:off x="0" y="-142875"/>
              <a:ext cx="22152242" cy="8880475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 marL="796290" indent="-398145" lvl="1">
                <a:lnSpc>
                  <a:spcPts val="7920"/>
                </a:lnSpc>
                <a:buFont typeface="Arial"/>
                <a:buChar char="•"/>
              </a:pPr>
              <a:r>
                <a:rPr lang="en-US" sz="6600">
                  <a:solidFill>
                    <a:srgbClr val="FFFFFF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Слайд мәтіні </a:t>
              </a:r>
            </a:p>
          </p:txBody>
        </p:sp>
      </p:grpSp>
      <p:sp>
        <p:nvSpPr>
          <p:cNvPr name="TextBox 21" id="21"/>
          <p:cNvSpPr txBox="true"/>
          <p:nvPr/>
        </p:nvSpPr>
        <p:spPr>
          <a:xfrm rot="0">
            <a:off x="1028700" y="8882316"/>
            <a:ext cx="15695583" cy="61861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669"/>
              </a:lnSpc>
            </a:pPr>
            <a:r>
              <a:rPr lang="en-US" b="true" sz="3200" spc="154">
                <a:solidFill>
                  <a:srgbClr val="FFFFFF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5 Қазақстандық веноздық форумы</a:t>
            </a:r>
            <a:r>
              <a:rPr lang="en-US" b="true" sz="3200" spc="154">
                <a:solidFill>
                  <a:srgbClr val="FFFFFF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        2026 ж. 4-5 маусым | Астана, Қазақстан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DAHKLEPP_jg</dc:identifier>
  <dcterms:modified xsi:type="dcterms:W3CDTF">2011-08-01T06:04:30Z</dcterms:modified>
  <cp:revision>1</cp:revision>
  <dc:title>презентация каз</dc:title>
</cp:coreProperties>
</file>