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1"/>
  </p:notes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Calibri (MS)" charset="1" panose="020F0502020204030204"/>
      <p:regular r:id="rId9"/>
    </p:embeddedFont>
    <p:embeddedFont>
      <p:font typeface="Calibri (MS) Bold" charset="1" panose="020F070203040403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notesMasters/notesMaster1.xml" Type="http://schemas.openxmlformats.org/officeDocument/2006/relationships/notesMaster"/><Relationship Id="rId12" Target="theme/theme2.xml" Type="http://schemas.openxmlformats.org/officeDocument/2006/relationships/theme"/><Relationship Id="rId13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jpe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9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" r="0" b="-26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12451051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613876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-17350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7" r="0" b="-27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5553"/>
            <a:ext cx="13080625" cy="2046294"/>
            <a:chOff x="0" y="0"/>
            <a:chExt cx="17440834" cy="272839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740004"/>
              <a:ext cx="3973716" cy="964794"/>
              <a:chOff x="0" y="0"/>
              <a:chExt cx="3973716" cy="96479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973703" cy="964819"/>
              </a:xfrm>
              <a:custGeom>
                <a:avLst/>
                <a:gdLst/>
                <a:ahLst/>
                <a:cxnLst/>
                <a:rect r="r" b="b" t="t" l="l"/>
                <a:pathLst>
                  <a:path h="964819" w="3973703">
                    <a:moveTo>
                      <a:pt x="0" y="0"/>
                    </a:moveTo>
                    <a:lnTo>
                      <a:pt x="3973703" y="0"/>
                    </a:lnTo>
                    <a:lnTo>
                      <a:pt x="3973703" y="964819"/>
                    </a:lnTo>
                    <a:lnTo>
                      <a:pt x="0" y="9648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657" t="0" r="-657" b="2"/>
                </a:stretch>
              </a:blip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4758963" y="0"/>
              <a:ext cx="2572982" cy="2572982"/>
              <a:chOff x="0" y="0"/>
              <a:chExt cx="2572982" cy="257298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0" r="1" b="1"/>
                </a:stretch>
              </a:blip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8117192" y="359473"/>
              <a:ext cx="1854035" cy="1854035"/>
              <a:chOff x="0" y="0"/>
              <a:chExt cx="1854035" cy="18540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854073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1854073">
                    <a:moveTo>
                      <a:pt x="0" y="0"/>
                    </a:moveTo>
                    <a:lnTo>
                      <a:pt x="1854073" y="0"/>
                    </a:lnTo>
                    <a:lnTo>
                      <a:pt x="1854073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4119009" y="295383"/>
              <a:ext cx="3321825" cy="1854035"/>
              <a:chOff x="0" y="0"/>
              <a:chExt cx="3321825" cy="18540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321812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3321812">
                    <a:moveTo>
                      <a:pt x="0" y="0"/>
                    </a:moveTo>
                    <a:lnTo>
                      <a:pt x="3321812" y="0"/>
                    </a:lnTo>
                    <a:lnTo>
                      <a:pt x="3321812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0" t="0" r="0" b="2"/>
                </a:stretch>
              </a:blip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0758627" y="155410"/>
              <a:ext cx="2572982" cy="2572982"/>
              <a:chOff x="0" y="0"/>
              <a:chExt cx="2572982" cy="257298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0" t="0" r="1" b="1"/>
                </a:stretch>
              </a:blip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1028700" y="3818973"/>
            <a:ext cx="3630960" cy="884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9"/>
              </a:lnSpc>
            </a:pPr>
            <a:r>
              <a:rPr lang="en-US" sz="6600" spc="172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Topic</a:t>
            </a:r>
            <a:r>
              <a:rPr lang="en-US" sz="6600" spc="172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title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6308855"/>
            <a:ext cx="1863923" cy="680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sz="4169" spc="15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Speaker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8702288"/>
            <a:ext cx="14401800" cy="693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5ᵗʰ Kazakhstan Venous Forum        June 4-5, 2026 | Astana, Kazakhstan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4645" y="9436389"/>
            <a:ext cx="18342645" cy="850611"/>
            <a:chOff x="0" y="0"/>
            <a:chExt cx="24456860" cy="11341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456898" cy="1134110"/>
            </a:xfrm>
            <a:custGeom>
              <a:avLst/>
              <a:gdLst/>
              <a:ahLst/>
              <a:cxnLst/>
              <a:rect r="r" b="b" t="t" l="l"/>
              <a:pathLst>
                <a:path h="1134110" w="24456898">
                  <a:moveTo>
                    <a:pt x="0" y="0"/>
                  </a:moveTo>
                  <a:lnTo>
                    <a:pt x="24456898" y="0"/>
                  </a:lnTo>
                  <a:lnTo>
                    <a:pt x="24456898" y="1134110"/>
                  </a:lnTo>
                  <a:lnTo>
                    <a:pt x="0" y="113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95" r="0" b="-19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12284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24568" y="-74781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679809" y="884225"/>
            <a:ext cx="1143000" cy="77153"/>
          </a:xfrm>
          <a:custGeom>
            <a:avLst/>
            <a:gdLst/>
            <a:ahLst/>
            <a:cxnLst/>
            <a:rect r="r" b="b" t="t" l="l"/>
            <a:pathLst>
              <a:path h="77153" w="1143000">
                <a:moveTo>
                  <a:pt x="0" y="0"/>
                </a:moveTo>
                <a:lnTo>
                  <a:pt x="1143000" y="0"/>
                </a:lnTo>
                <a:lnTo>
                  <a:pt x="1143000" y="77152"/>
                </a:lnTo>
                <a:lnTo>
                  <a:pt x="0" y="77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5555" r="0" b="-555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7112891" y="9599143"/>
            <a:ext cx="1038749" cy="608924"/>
          </a:xfrm>
          <a:custGeom>
            <a:avLst/>
            <a:gdLst/>
            <a:ahLst/>
            <a:cxnLst/>
            <a:rect r="r" b="b" t="t" l="l"/>
            <a:pathLst>
              <a:path h="608924" w="1038749">
                <a:moveTo>
                  <a:pt x="0" y="0"/>
                </a:moveTo>
                <a:lnTo>
                  <a:pt x="1038749" y="0"/>
                </a:lnTo>
                <a:lnTo>
                  <a:pt x="1038749" y="608923"/>
                </a:lnTo>
                <a:lnTo>
                  <a:pt x="0" y="6089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498" t="0" r="-4499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489" y="9619574"/>
            <a:ext cx="1042502" cy="609657"/>
            <a:chOff x="0" y="0"/>
            <a:chExt cx="1390002" cy="8128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90015" cy="812927"/>
            </a:xfrm>
            <a:custGeom>
              <a:avLst/>
              <a:gdLst/>
              <a:ahLst/>
              <a:cxnLst/>
              <a:rect r="r" b="b" t="t" l="l"/>
              <a:pathLst>
                <a:path h="812927" w="1390015">
                  <a:moveTo>
                    <a:pt x="0" y="0"/>
                  </a:moveTo>
                  <a:lnTo>
                    <a:pt x="1390015" y="0"/>
                  </a:lnTo>
                  <a:lnTo>
                    <a:pt x="1390015" y="812927"/>
                  </a:lnTo>
                  <a:lnTo>
                    <a:pt x="0" y="812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6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11819" y="2400300"/>
            <a:ext cx="16614181" cy="6553200"/>
            <a:chOff x="0" y="0"/>
            <a:chExt cx="22152242" cy="8737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152237" cy="8737600"/>
            </a:xfrm>
            <a:custGeom>
              <a:avLst/>
              <a:gdLst/>
              <a:ahLst/>
              <a:cxnLst/>
              <a:rect r="r" b="b" t="t" l="l"/>
              <a:pathLst>
                <a:path h="8737600" w="22152237">
                  <a:moveTo>
                    <a:pt x="0" y="0"/>
                  </a:moveTo>
                  <a:lnTo>
                    <a:pt x="22152237" y="0"/>
                  </a:lnTo>
                  <a:lnTo>
                    <a:pt x="22152237" y="8737600"/>
                  </a:lnTo>
                  <a:lnTo>
                    <a:pt x="0" y="8737600"/>
                  </a:lnTo>
                  <a:close/>
                </a:path>
              </a:pathLst>
            </a:custGeom>
            <a:blipFill>
              <a:blip r:embed="rId11">
                <a:alphaModFix amt="0"/>
              </a:blip>
              <a:stretch>
                <a:fillRect l="-607" t="0" r="-607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42875"/>
              <a:ext cx="22152242" cy="8880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796290" indent="-398145" lvl="1">
                <a:lnSpc>
                  <a:spcPts val="7920"/>
                </a:lnSpc>
                <a:buFont typeface="Arial"/>
                <a:buChar char="•"/>
              </a:pPr>
              <a:r>
                <a:rPr lang="en-US" sz="6600">
                  <a:solidFill>
                    <a:srgbClr val="0B53D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Slide text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6" r="0" b="-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5553"/>
            <a:ext cx="13080625" cy="2046294"/>
            <a:chOff x="0" y="0"/>
            <a:chExt cx="17440834" cy="272839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740004"/>
              <a:ext cx="3973716" cy="964794"/>
              <a:chOff x="0" y="0"/>
              <a:chExt cx="3973716" cy="96479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973703" cy="964819"/>
              </a:xfrm>
              <a:custGeom>
                <a:avLst/>
                <a:gdLst/>
                <a:ahLst/>
                <a:cxnLst/>
                <a:rect r="r" b="b" t="t" l="l"/>
                <a:pathLst>
                  <a:path h="964819" w="3973703">
                    <a:moveTo>
                      <a:pt x="0" y="0"/>
                    </a:moveTo>
                    <a:lnTo>
                      <a:pt x="3973703" y="0"/>
                    </a:lnTo>
                    <a:lnTo>
                      <a:pt x="3973703" y="964819"/>
                    </a:lnTo>
                    <a:lnTo>
                      <a:pt x="0" y="9648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657" t="0" r="-657" b="2"/>
                </a:stretch>
              </a:blip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4758963" y="0"/>
              <a:ext cx="2572982" cy="2572982"/>
              <a:chOff x="0" y="0"/>
              <a:chExt cx="2572982" cy="257298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0" r="1" b="1"/>
                </a:stretch>
              </a:blip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8117192" y="359473"/>
              <a:ext cx="1854035" cy="1854035"/>
              <a:chOff x="0" y="0"/>
              <a:chExt cx="1854035" cy="18540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854073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1854073">
                    <a:moveTo>
                      <a:pt x="0" y="0"/>
                    </a:moveTo>
                    <a:lnTo>
                      <a:pt x="1854073" y="0"/>
                    </a:lnTo>
                    <a:lnTo>
                      <a:pt x="1854073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0" t="0" r="0" b="0"/>
                </a:stretch>
              </a:blip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14119009" y="295383"/>
              <a:ext cx="3321825" cy="1854035"/>
              <a:chOff x="0" y="0"/>
              <a:chExt cx="3321825" cy="18540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321812" cy="1854073"/>
              </a:xfrm>
              <a:custGeom>
                <a:avLst/>
                <a:gdLst/>
                <a:ahLst/>
                <a:cxnLst/>
                <a:rect r="r" b="b" t="t" l="l"/>
                <a:pathLst>
                  <a:path h="1854073" w="3321812">
                    <a:moveTo>
                      <a:pt x="0" y="0"/>
                    </a:moveTo>
                    <a:lnTo>
                      <a:pt x="3321812" y="0"/>
                    </a:lnTo>
                    <a:lnTo>
                      <a:pt x="3321812" y="1854073"/>
                    </a:lnTo>
                    <a:lnTo>
                      <a:pt x="0" y="18540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0" r="0" b="2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0758627" y="155410"/>
              <a:ext cx="2572982" cy="2572982"/>
              <a:chOff x="0" y="0"/>
              <a:chExt cx="2572982" cy="257298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573020" cy="2573020"/>
              </a:xfrm>
              <a:custGeom>
                <a:avLst/>
                <a:gdLst/>
                <a:ahLst/>
                <a:cxnLst/>
                <a:rect r="r" b="b" t="t" l="l"/>
                <a:pathLst>
                  <a:path h="2573020" w="2573020">
                    <a:moveTo>
                      <a:pt x="0" y="0"/>
                    </a:moveTo>
                    <a:lnTo>
                      <a:pt x="2573020" y="0"/>
                    </a:lnTo>
                    <a:lnTo>
                      <a:pt x="2573020" y="2573020"/>
                    </a:lnTo>
                    <a:lnTo>
                      <a:pt x="0" y="2573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1" b="1"/>
                </a:stretch>
              </a:blipFill>
            </p:spPr>
          </p:sp>
        </p:grpSp>
      </p:grpSp>
      <p:sp>
        <p:nvSpPr>
          <p:cNvPr name="Freeform 15" id="15"/>
          <p:cNvSpPr/>
          <p:nvPr/>
        </p:nvSpPr>
        <p:spPr>
          <a:xfrm flipH="false" flipV="false" rot="-10800000">
            <a:off x="12451051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5" y="0"/>
                </a:lnTo>
                <a:lnTo>
                  <a:pt x="6312285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613876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-173507" y="9860918"/>
            <a:ext cx="6312284" cy="426082"/>
          </a:xfrm>
          <a:custGeom>
            <a:avLst/>
            <a:gdLst/>
            <a:ahLst/>
            <a:cxnLst/>
            <a:rect r="r" b="b" t="t" l="l"/>
            <a:pathLst>
              <a:path h="426082" w="6312284">
                <a:moveTo>
                  <a:pt x="0" y="0"/>
                </a:moveTo>
                <a:lnTo>
                  <a:pt x="6312284" y="0"/>
                </a:lnTo>
                <a:lnTo>
                  <a:pt x="6312284" y="426082"/>
                </a:lnTo>
                <a:lnTo>
                  <a:pt x="0" y="426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77" r="0" b="-274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911819" y="2400300"/>
            <a:ext cx="16614181" cy="6553200"/>
            <a:chOff x="0" y="0"/>
            <a:chExt cx="22152242" cy="8737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2152237" cy="8737600"/>
            </a:xfrm>
            <a:custGeom>
              <a:avLst/>
              <a:gdLst/>
              <a:ahLst/>
              <a:cxnLst/>
              <a:rect r="r" b="b" t="t" l="l"/>
              <a:pathLst>
                <a:path h="8737600" w="22152237">
                  <a:moveTo>
                    <a:pt x="0" y="0"/>
                  </a:moveTo>
                  <a:lnTo>
                    <a:pt x="22152237" y="0"/>
                  </a:lnTo>
                  <a:lnTo>
                    <a:pt x="22152237" y="8737600"/>
                  </a:lnTo>
                  <a:lnTo>
                    <a:pt x="0" y="87376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-607" t="0" r="-607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42875"/>
              <a:ext cx="22152242" cy="8880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796290" indent="-398145" lvl="1">
                <a:lnSpc>
                  <a:spcPts val="7920"/>
                </a:lnSpc>
                <a:buFont typeface="Arial"/>
                <a:buChar char="•"/>
              </a:pPr>
              <a:r>
                <a:rPr lang="en-US" sz="66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Slide text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8702288"/>
            <a:ext cx="14401800" cy="693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9"/>
              </a:lnSpc>
            </a:pPr>
            <a:r>
              <a:rPr lang="en-US" b="true" sz="3200" spc="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5ᵗʰ Kazakhstan Venous Forum        June 4-5, 2026 | Astana, Kazakhstan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DAHKGi5mn78</dc:identifier>
  <dcterms:modified xsi:type="dcterms:W3CDTF">2011-08-01T06:04:30Z</dcterms:modified>
  <cp:revision>1</cp:revision>
  <dc:title>презентация енг</dc:title>
</cp:coreProperties>
</file>